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56" r:id="rId57"/>
    <p:sldId id="358" r:id="rId58"/>
    <p:sldId id="3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5"/>
    <p:restoredTop sz="83034"/>
  </p:normalViewPr>
  <p:slideViewPr>
    <p:cSldViewPr snapToGrid="0" snapToObjects="1">
      <p:cViewPr varScale="1">
        <p:scale>
          <a:sx n="112" d="100"/>
          <a:sy n="112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-82698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Coordinates &amp; Reference Systems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over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Modeling spatial correlation</a:t>
            </a:r>
          </a:p>
          <a:p>
            <a:r>
              <a:rPr lang="en-US" dirty="0">
                <a:latin typeface="+mn-lt"/>
              </a:rPr>
              <a:t>Making predictions accounting for spatial structure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77942" y="1825625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5004962" y="444204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536809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4488.75/21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data prediction 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We will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Lecture slides (same day after the lecture)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Data Mining</a:t>
            </a:r>
          </a:p>
          <a:p>
            <a:pPr lvl="1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 </a:t>
            </a:r>
          </a:p>
          <a:p>
            <a:pPr lvl="1"/>
            <a:r>
              <a:rPr lang="en-US" dirty="0">
                <a:latin typeface="+mn-lt"/>
              </a:rPr>
              <a:t>Mining of Massive Datasets</a:t>
            </a:r>
          </a:p>
          <a:p>
            <a:pPr lvl="1"/>
            <a:r>
              <a:rPr lang="en-US" dirty="0">
                <a:latin typeface="+mn-lt"/>
              </a:rPr>
              <a:t>http://www.mmds.org/</a:t>
            </a:r>
          </a:p>
          <a:p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Meredith Franklin</a:t>
            </a:r>
          </a:p>
          <a:p>
            <a:pPr lvl="1"/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https://github.com/meredithfranklin/courses/tree/master/Spatial</a:t>
            </a:r>
          </a:p>
          <a:p>
            <a:r>
              <a:rPr lang="en-US" dirty="0">
                <a:latin typeface="+mn-lt"/>
              </a:rPr>
              <a:t>Deep Learning</a:t>
            </a:r>
          </a:p>
          <a:p>
            <a:pPr lvl="1"/>
            <a:r>
              <a:rPr lang="en-US" dirty="0">
                <a:latin typeface="+mn-lt"/>
              </a:rPr>
              <a:t>© Alexander </a:t>
            </a:r>
            <a:r>
              <a:rPr lang="en-US" dirty="0" err="1">
                <a:latin typeface="+mn-lt"/>
              </a:rPr>
              <a:t>Amini</a:t>
            </a:r>
            <a:r>
              <a:rPr lang="en-US" dirty="0">
                <a:latin typeface="+mn-lt"/>
              </a:rPr>
              <a:t> and Ava </a:t>
            </a:r>
            <a:r>
              <a:rPr lang="en-US" dirty="0" err="1">
                <a:latin typeface="+mn-lt"/>
              </a:rPr>
              <a:t>Soleimany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introtodeeplearning.com</a:t>
            </a:r>
            <a:r>
              <a:rPr lang="en-US" dirty="0">
                <a:latin typeface="+mn-lt"/>
              </a:rPr>
              <a:t>/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2402</Words>
  <Application>Microsoft Macintosh PowerPoint</Application>
  <PresentationFormat>Widescreen</PresentationFormat>
  <Paragraphs>435</Paragraphs>
  <Slides>58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Gill Sans MT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Spatial Coordinates &amp; Reference Systems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Readings</vt:lpstr>
      <vt:lpstr>To-Do Items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20</cp:revision>
  <dcterms:created xsi:type="dcterms:W3CDTF">2022-01-06T20:21:30Z</dcterms:created>
  <dcterms:modified xsi:type="dcterms:W3CDTF">2022-01-16T03:45:55Z</dcterms:modified>
</cp:coreProperties>
</file>